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strictFirstAndLastChars="0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3.xml" Type="http://schemas.openxmlformats.org/officeDocument/2006/relationships/slide" Id="rId18"/><Relationship Target="slides/slide12.xml" Type="http://schemas.openxmlformats.org/officeDocument/2006/relationships/slide" Id="rId17"/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slides/slide8.xml" Type="http://schemas.openxmlformats.org/officeDocument/2006/relationships/slide" Id="rId13"/><Relationship Target="theme/theme2.xml" Type="http://schemas.openxmlformats.org/officeDocument/2006/relationships/theme" Id="rId1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1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http://www.crownpointrugauction.com/style/navajo-loom-weaving.jpg" Type="http://schemas.openxmlformats.org/officeDocument/2006/relationships/hyperlink" TargetMode="External" Id="rId2"/><Relationship Target="../notesMasters/notesMaster1.xml" Type="http://schemas.openxmlformats.org/officeDocument/2006/relationships/notesMaster" Id="rId1"/><Relationship Target="https://www.camerontradingpost.com/images/navajorug-1.jpg" Type="http://schemas.openxmlformats.org/officeDocument/2006/relationships/hyperlink" TargetMode="External" Id="rId3"/></Relationships>
</file>

<file path=ppt/notesSlides/_rels/notesSlide11.xml.rels><?xml version="1.0" encoding="UTF-8" standalone="yes"?><Relationships xmlns="http://schemas.openxmlformats.org/package/2006/relationships"><Relationship Target="http://tableandtravel.com/wp-content/uploads/2013/03/Hussa-Ranch-Navajo-Churro-Ram.jpg" Type="http://schemas.openxmlformats.org/officeDocument/2006/relationships/hyperlink" TargetMode="External" Id="rId2"/><Relationship Target="../notesMasters/notesMaster1.xml" Type="http://schemas.openxmlformats.org/officeDocument/2006/relationships/notesMaster" Id="rId1"/><Relationship Target="https://lopezislandkitchengardens.files.wordpress.com/2011/07/corbins-rams.jpg" Type="http://schemas.openxmlformats.org/officeDocument/2006/relationships/hyperlink" TargetMode="External" Id="rId3"/></Relationships>
</file>

<file path=ppt/notesSlides/_rels/notesSlide12.xml.rels><?xml version="1.0" encoding="UTF-8" standalone="yes"?><Relationships xmlns="http://schemas.openxmlformats.org/package/2006/relationships"><Relationship Target="http://navajopeople.org/blog/wp-content/uploads/2012/07/800px-Canyon_de_Chelly_White_House.jpg" Type="http://schemas.openxmlformats.org/officeDocument/2006/relationships/hyperlink" TargetMode="External" Id="rId2"/><Relationship Target="../notesMasters/notesMaster1.xml" Type="http://schemas.openxmlformats.org/officeDocument/2006/relationships/notesMaster" Id="rId1"/></Relationships>
</file>

<file path=ppt/notesSlides/_rels/notesSlide1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http://www.aztradingpost.com/images/EW117.jpg" Type="http://schemas.openxmlformats.org/officeDocument/2006/relationships/hyperlink" TargetMode="External" Id="rId2"/><Relationship Target="../notesMasters/notesMaster1.xml" Type="http://schemas.openxmlformats.org/officeDocument/2006/relationships/notesMaster" Id="rId1"/><Relationship Target="http://ed101.bu.edu/StudentDoc/Archives/fall05/andiq87/media/sandpaint4.jpg" Type="http://schemas.openxmlformats.org/officeDocument/2006/relationships/hyperlink" TargetMode="External" Id="rId4"/><Relationship Target="http://www.indiansummer.com/images/thumbs/pn-0015-t.jpg" Type="http://schemas.openxmlformats.org/officeDocument/2006/relationships/hyperlink" TargetMode="External" Id="rId3"/></Relationships>
</file>

<file path=ppt/notesSlides/_rels/notesSlide5.xml.rels><?xml version="1.0" encoding="UTF-8" standalone="yes"?><Relationships xmlns="http://schemas.openxmlformats.org/package/2006/relationships"><Relationship Target="https://img1.etsystatic.com/000/0/5428031/il_fullxfull.154956677.jpg" Type="http://schemas.openxmlformats.org/officeDocument/2006/relationships/hyperlink" TargetMode="External" Id="rId2"/><Relationship Target="../notesMasters/notesMaster1.xml" Type="http://schemas.openxmlformats.org/officeDocument/2006/relationships/notesMaster" Id="rId1"/><Relationship Target="https://s-media-cache-ak0.pinimg.com/236x/06/64/62/066462de6bdea21ef53b7f75b56801f4.jpg" Type="http://schemas.openxmlformats.org/officeDocument/2006/relationships/hyperlink" TargetMode="External" Id="rId3"/></Relationships>
</file>

<file path=ppt/notesSlides/_rels/notesSlide6.xml.rels><?xml version="1.0" encoding="UTF-8" standalone="yes"?><Relationships xmlns="http://schemas.openxmlformats.org/package/2006/relationships"><Relationship Target="http://today-archive.colostate.edu/userfiles/images/navajo_blanket.jpg" Type="http://schemas.openxmlformats.org/officeDocument/2006/relationships/hyperlink" TargetMode="External" Id="rId2"/><Relationship Target="../notesMasters/notesMaster1.xml" Type="http://schemas.openxmlformats.org/officeDocument/2006/relationships/notesMaster" Id="rId1"/><Relationship Target="http://a1.s6img.com/cdn/box_005/post_15/686102_1432563_lz.jpg" Type="http://schemas.openxmlformats.org/officeDocument/2006/relationships/hyperlink" TargetMode="External" Id="rId3"/></Relationships>
</file>

<file path=ppt/notesSlides/_rels/notesSlide7.xml.rels><?xml version="1.0" encoding="UTF-8" standalone="yes"?><Relationships xmlns="http://schemas.openxmlformats.org/package/2006/relationships"><Relationship Target="http://www.weetwo.org/john/art/rugs/navajo/images/teec_nos_pos.jpg" Type="http://schemas.openxmlformats.org/officeDocument/2006/relationships/hyperlink" TargetMode="External" Id="rId2"/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https://farm4.staticflickr.com/3107/3149343761_fee18abe0c.jpg" Type="http://schemas.openxmlformats.org/officeDocument/2006/relationships/hyperlink" TargetMode="External" Id="rId2"/><Relationship Target="../notesMasters/notesMaster1.xml" Type="http://schemas.openxmlformats.org/officeDocument/2006/relationships/notesMaster" Id="rId1"/><Relationship Target="http://navajolandbaptistmissions.com/yahoo_site_admin/assets/images/Hogan_and_Sweat_Lodge.12791716_std.jpg" Type="http://schemas.openxmlformats.org/officeDocument/2006/relationships/hyperlink" TargetMode="External" Id="rId3"/></Relationships>
</file>

<file path=ppt/notesSlides/_rels/notesSlide9.xml.rels><?xml version="1.0" encoding="UTF-8" standalone="yes"?><Relationships xmlns="http://schemas.openxmlformats.org/package/2006/relationships"><Relationship Target="http://www.indiansummer.com/images/hogan.jpg" Type="http://schemas.openxmlformats.org/officeDocument/2006/relationships/hyperlink" TargetMode="External" Id="rId2"/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2" name="Shape 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3" name="Shape 3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9" name="Shape 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2"/>
              </a:rPr>
              <a:t>http://www.crownpointrugauction.com/style/navajo-loom-weaving.jpg</a:t>
            </a:r>
          </a:p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3"/>
              </a:rPr>
              <a:t>https://www.camerontradingpost.com/images/navajorug-1.jpg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7" name="Shape 10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2"/>
              </a:rPr>
              <a:t>http://tableandtravel.com/wp-content/uploads/2013/03/Hussa-Ranch-Navajo-Churro-Ram.jpg</a:t>
            </a:r>
          </a:p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3"/>
              </a:rPr>
              <a:t>https://lopezislandkitchengardens.files.wordpress.com/2011/07/corbins-rams.jpg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4" name="Shape 11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5" name="Shape 11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2"/>
              </a:rPr>
              <a:t>http://navajopeople.org/blog/wp-content/uploads/2012/07/800px-Canyon_de_Chelly_White_House.jpg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0" name="Shape 1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1" name="Shape 12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8" name="Shape 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9" name="Shape 3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4" name="Shape 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5" name="Shape 4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3" name="Shape 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4" name="Shape 54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2"/>
              </a:rPr>
              <a:t>http://www.aztradingpost.com/images/EW117.jpg</a:t>
            </a:r>
          </a:p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3"/>
              </a:rPr>
              <a:t>http://www.indiansummer.com/images/thumbs/pn-0015-t.jpg</a:t>
            </a:r>
          </a:p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4"/>
              </a:rPr>
              <a:t>http://ed101.bu.edu/StudentDoc/Archives/fall05/andiq87/media/sandpaint4.jpg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1" name="Shape 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2"/>
              </a:rPr>
              <a:t>https://img1.etsystatic.com/000/0/5428031/il_fullxfull.154956677.jpg</a:t>
            </a:r>
          </a:p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3"/>
              </a:rPr>
              <a:t>https://s-media-cache-ak0.pinimg.com/236x/06/64/62/066462de6bdea21ef53b7f75b56801f4.jpg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9" name="Shape 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0" name="Shape 70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2"/>
              </a:rPr>
              <a:t>http://today-archive.colostate.edu/userfiles/images/navajo_blanket.jpg</a:t>
            </a:r>
          </a:p>
          <a:p>
            <a:pPr rtl="0" lv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3"/>
              </a:rPr>
              <a:t>http://a1.s6img.com/cdn/box_005/post_15/686102_1432563_lz.jpg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6" name="Shape 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7" name="Shape 77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2"/>
              </a:rPr>
              <a:t>http://www.weetwo.org/john/art/rugs/navajo/images/teec_nos_pos.jpg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4" name="Shape 8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2"/>
              </a:rPr>
              <a:t>https://farm4.staticflickr.com/3107/3149343761_fee18abe0c.jpg</a:t>
            </a:r>
          </a:p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3"/>
              </a:rPr>
              <a:t>http://navajolandbaptistmissions.com/yahoo_site_admin/assets/images/Hogan_and_Sweat_Lodge.12791716_std.jpg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1" name="Shape 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u="sng" lang="en">
                <a:solidFill>
                  <a:schemeClr val="hlink"/>
                </a:solidFill>
                <a:hlinkClick r:id="rId2"/>
              </a:rPr>
              <a:t>http://www.indiansummer.com/images/hogan.jpg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" name="Shape 9"/>
          <p:cNvSpPr txBox="1"/>
          <p:nvPr>
            <p:ph idx="1" type="subTitle"/>
          </p:nvPr>
        </p:nvSpPr>
        <p:spPr>
          <a:xfrm>
            <a:off y="2840053" x="685800"/>
            <a:ext cy="784799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1pPr>
            <a:lvl2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2pPr>
            <a:lvl3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3pPr>
            <a:lvl4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4pPr>
            <a:lvl5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5pPr>
            <a:lvl6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6pPr>
            <a:lvl7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7pPr>
            <a:lvl8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8pPr>
            <a:lvl9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0" name="Shape 10"/>
          <p:cNvSpPr txBox="1"/>
          <p:nvPr>
            <p:ph type="ctrTitle"/>
          </p:nvPr>
        </p:nvSpPr>
        <p:spPr>
          <a:xfrm>
            <a:off y="1583342" x="685800"/>
            <a:ext cy="11597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y="4749850" x="8556791"/>
            <a:ext cy="393600" cx="5486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2" name="Shape 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y="4749850" x="8556791"/>
            <a:ext cy="393600" cx="5486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6" name="Shape 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y="4749850" x="8556791"/>
            <a:ext cy="393600" cx="5486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y="4749850" x="8556791"/>
            <a:ext cy="393600" cx="5486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4" name="Shape 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5" name="Shape 25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>
              <a:spcBef>
                <a:spcPts val="0"/>
              </a:spcBef>
              <a:buSzPct val="100000"/>
              <a:buNone/>
              <a:defRPr sz="1800"/>
            </a:lvl1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y="4749850" x="8556791"/>
            <a:ext cy="393600" cx="5486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 txBox="1"/>
          <p:nvPr>
            <p:ph idx="12" type="sldNum"/>
          </p:nvPr>
        </p:nvSpPr>
        <p:spPr>
          <a:xfrm>
            <a:off y="4749850" x="8556791"/>
            <a:ext cy="393600" cx="5486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t="50%" b="50%" r="50%" l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None/>
              <a:defRPr b="1" sz="3600">
                <a:solidFill>
                  <a:schemeClr val="lt1"/>
                </a:solidFill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None/>
              <a:defRPr b="1" sz="3600">
                <a:solidFill>
                  <a:schemeClr val="lt1"/>
                </a:solidFill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None/>
              <a:defRPr b="1" sz="3600">
                <a:solidFill>
                  <a:schemeClr val="lt1"/>
                </a:solidFill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None/>
              <a:defRPr b="1" sz="3600">
                <a:solidFill>
                  <a:schemeClr val="lt1"/>
                </a:solidFill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None/>
              <a:defRPr b="1" sz="3600">
                <a:solidFill>
                  <a:schemeClr val="lt1"/>
                </a:solidFill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None/>
              <a:defRPr b="1" sz="3600">
                <a:solidFill>
                  <a:schemeClr val="lt1"/>
                </a:solidFill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None/>
              <a:defRPr b="1" sz="3600">
                <a:solidFill>
                  <a:schemeClr val="lt1"/>
                </a:solidFill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None/>
              <a:defRPr b="1" sz="3600">
                <a:solidFill>
                  <a:schemeClr val="lt1"/>
                </a:solidFill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>
              <a:spcBef>
                <a:spcPts val="600"/>
              </a:spcBef>
              <a:buClr>
                <a:schemeClr val="lt1"/>
              </a:buClr>
              <a:buSzPct val="100000"/>
              <a:defRPr sz="3000">
                <a:solidFill>
                  <a:schemeClr val="lt1"/>
                </a:solidFill>
              </a:defRPr>
            </a:lvl1pPr>
            <a:lvl2pPr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2pPr>
            <a:lvl3pPr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3pPr>
            <a:lvl4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4pPr>
            <a:lvl5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5pPr>
            <a:lvl6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6pPr>
            <a:lvl7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7pPr>
            <a:lvl8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8pPr>
            <a:lvl9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y="4749850" x="8556791"/>
            <a:ext cy="393600" cx="5486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lt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sldNum="0" hdr="0"/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4"/><Relationship Target="../media/image04.png" Type="http://schemas.openxmlformats.org/officeDocument/2006/relationships/image" Id="rId3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11.png" Type="http://schemas.openxmlformats.org/officeDocument/2006/relationships/image" Id="rId4"/><Relationship Target="../media/image07.png" Type="http://schemas.openxmlformats.org/officeDocument/2006/relationships/image" Id="rId3"/></Relationships>
</file>

<file path=ppt/slides/_rels/slide12.xml.rels><?xml version="1.0" encoding="UTF-8" standalone="yes"?><Relationships xmlns="http://schemas.openxmlformats.org/package/2006/relationships"><Relationship Target="../notesSlides/notesSlide12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13.png" Type="http://schemas.openxmlformats.org/officeDocument/2006/relationships/image" Id="rId3"/></Relationships>
</file>

<file path=ppt/slides/_rels/slide13.xml.rels><?xml version="1.0" encoding="UTF-8" standalone="yes"?><Relationships xmlns="http://schemas.openxmlformats.org/package/2006/relationships"><Relationship Target="../notesSlides/notesSlide13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4"/><Relationship Target="../media/image01.png" Type="http://schemas.openxmlformats.org/officeDocument/2006/relationships/image" Id="rId3"/><Relationship Target="../media/image02.png" Type="http://schemas.openxmlformats.org/officeDocument/2006/relationships/image" Id="rId5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4"/><Relationship Target="../media/image15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0.png" Type="http://schemas.openxmlformats.org/officeDocument/2006/relationships/image" Id="rId4"/><Relationship Target="../media/image09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4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png" Type="http://schemas.openxmlformats.org/officeDocument/2006/relationships/image" Id="rId4"/><Relationship Target="../media/image06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2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" name="Shape 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" name="Shape 30"/>
          <p:cNvSpPr txBox="1"/>
          <p:nvPr>
            <p:ph type="ctrTitle"/>
          </p:nvPr>
        </p:nvSpPr>
        <p:spPr>
          <a:xfrm>
            <a:off y="1583342" x="685800"/>
            <a:ext cy="1159856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GGJ2015	</a:t>
            </a:r>
          </a:p>
        </p:txBody>
      </p:sp>
      <p:sp>
        <p:nvSpPr>
          <p:cNvPr id="31" name="Shape 31"/>
          <p:cNvSpPr txBox="1"/>
          <p:nvPr>
            <p:ph idx="1" type="subTitle"/>
          </p:nvPr>
        </p:nvSpPr>
        <p:spPr>
          <a:xfrm>
            <a:off y="2840053" x="685800"/>
            <a:ext cy="784737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Art Style Guide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looms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97" name="Shape 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897525" x="457200"/>
            <a:ext cy="3819525" cx="35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Shape 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y="283450" x="4051000"/>
            <a:ext cy="4504922" cx="3505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3" name="Shape 103"/>
          <p:cNvSpPr txBox="1"/>
          <p:nvPr>
            <p:ph idx="1" type="subTitle"/>
          </p:nvPr>
        </p:nvSpPr>
        <p:spPr>
          <a:xfrm>
            <a:off y="2840053" x="685800"/>
            <a:ext cy="784799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4" name="Shape 104"/>
          <p:cNvSpPr txBox="1"/>
          <p:nvPr>
            <p:ph type="ctrTitle"/>
          </p:nvPr>
        </p:nvSpPr>
        <p:spPr>
          <a:xfrm>
            <a:off y="1583342" x="685800"/>
            <a:ext cy="11597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05" name="Shape 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152400" x="152400"/>
            <a:ext cy="2918774" cx="4389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y="2471375" x="2513000"/>
            <a:ext cy="2460049" cx="628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0" name="Shape 1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1" name="Shape 111"/>
          <p:cNvSpPr txBox="1"/>
          <p:nvPr>
            <p:ph idx="1" type="subTitle"/>
          </p:nvPr>
        </p:nvSpPr>
        <p:spPr>
          <a:xfrm>
            <a:off y="2840053" x="685800"/>
            <a:ext cy="784799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2" name="Shape 112"/>
          <p:cNvSpPr txBox="1"/>
          <p:nvPr>
            <p:ph type="ctrTitle"/>
          </p:nvPr>
        </p:nvSpPr>
        <p:spPr>
          <a:xfrm>
            <a:off y="1583342" x="685800"/>
            <a:ext cy="11597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13" name="Shape 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144150" x="256150"/>
            <a:ext cy="4755325" cx="7232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7" name="Shape 1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8" name="Shape 118"/>
          <p:cNvSpPr txBox="1"/>
          <p:nvPr>
            <p:ph idx="1" type="subTitle"/>
          </p:nvPr>
        </p:nvSpPr>
        <p:spPr>
          <a:xfrm>
            <a:off y="2840053" x="685800"/>
            <a:ext cy="784799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9" name="Shape 119"/>
          <p:cNvSpPr txBox="1"/>
          <p:nvPr>
            <p:ph type="ctrTitle"/>
          </p:nvPr>
        </p:nvSpPr>
        <p:spPr>
          <a:xfrm>
            <a:off y="1583342" x="685800"/>
            <a:ext cy="11597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Team</a:t>
            </a:r>
          </a:p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Design: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Programming: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Art: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1" name="Shape 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2" name="Shape 4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Basic Art Info</a:t>
            </a:r>
          </a:p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y="1063375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2D game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Solid colors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Clean lines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Geometric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Follows Navajo patterns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Asset size = 512x512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Background images = 1920x720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7" name="Shape 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8" name="Shape 4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9" name="Shape 49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50" name="Shape 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152400" x="152400"/>
            <a:ext cy="3057849" cx="2755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Shape 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y="152400" x="2908100"/>
            <a:ext cy="3057849" cx="4025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Shape 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y="1921350" x="5850400"/>
            <a:ext cy="3057849" cx="305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6" name="Shape 5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59" name="Shape 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0" x="0"/>
            <a:ext cy="4046625" cx="3601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Shape 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y="61000" x="3712550"/>
            <a:ext cy="3924625" cx="3872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152400" x="152400"/>
            <a:ext cy="4773450" cx="3123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Shape 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y="322150" x="3472875"/>
            <a:ext cy="4603699" cx="41510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2" name="Shape 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y="202565" x="425356"/>
            <a:ext cy="743399" cx="7806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75" name="Shape 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91425" x="88900"/>
            <a:ext cy="4763249" cx="4435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9" name="Shape 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hogans, stage 1</a:t>
            </a:r>
          </a:p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82" name="Shape 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y="0" x="4097975"/>
            <a:ext cy="3336825" cx="498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Shape 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y="1301450" x="457199"/>
            <a:ext cy="3692474" cx="619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" name="Shape 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hogans stage 2</a:t>
            </a:r>
          </a:p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90" name="Shape 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y="1067512" x="3143300"/>
            <a:ext cy="3990974" cx="59295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3.xml><?xml version="1.0" encoding="utf-8"?>
<a:theme xmlns:a="http://schemas.openxmlformats.org/drawingml/2006/main" xmlns:r="http://schemas.openxmlformats.org/officeDocument/2006/relationships" name="dark-gradient">
  <a:themeElements>
    <a:clrScheme name="Custom 346">
      <a:dk1>
        <a:srgbClr val="000000"/>
      </a:dk1>
      <a:lt1>
        <a:srgbClr val="FFFFFF"/>
      </a:lt1>
      <a:dk2>
        <a:srgbClr val="4C4C4C"/>
      </a:dk2>
      <a:lt2>
        <a:srgbClr val="CCCCCC"/>
      </a:lt2>
      <a:accent1>
        <a:srgbClr val="89B4B8"/>
      </a:accent1>
      <a:accent2>
        <a:srgbClr val="AFA6CA"/>
      </a:accent2>
      <a:accent3>
        <a:srgbClr val="A5B492"/>
      </a:accent3>
      <a:accent4>
        <a:srgbClr val="E8CD6D"/>
      </a:accent4>
      <a:accent5>
        <a:srgbClr val="F4A447"/>
      </a:accent5>
      <a:accent6>
        <a:srgbClr val="D09D94"/>
      </a:accent6>
      <a:hlink>
        <a:srgbClr val="5EA7AA"/>
      </a:hlink>
      <a:folHlink>
        <a:srgbClr val="A295BE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